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20" r:id="rId2"/>
  </p:sldIdLst>
  <p:sldSz cx="12192000" cy="6858000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59B4598-76D2-B842-65D6-BE026C191CB5}" name="Martina Hoffmann" initials="MH" userId="39afc2d9bb583cf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11A0A0"/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66C640-AA2B-49D9-A5ED-8067BC8FB52F}" v="4" dt="2023-12-02T12:08:54.5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72746" autoAdjust="0"/>
  </p:normalViewPr>
  <p:slideViewPr>
    <p:cSldViewPr snapToGrid="0">
      <p:cViewPr varScale="1">
        <p:scale>
          <a:sx n="46" d="100"/>
          <a:sy n="46" d="100"/>
        </p:scale>
        <p:origin x="16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8/10/relationships/authors" Target="author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Hoffmann" userId="39afc2d9bb583cfe" providerId="LiveId" clId="{5966C640-AA2B-49D9-A5ED-8067BC8FB52F}"/>
    <pc:docChg chg="undo custSel delSld modSld">
      <pc:chgData name="Martina Hoffmann" userId="39afc2d9bb583cfe" providerId="LiveId" clId="{5966C640-AA2B-49D9-A5ED-8067BC8FB52F}" dt="2023-12-02T13:24:06.135" v="42" actId="20577"/>
      <pc:docMkLst>
        <pc:docMk/>
      </pc:docMkLst>
      <pc:sldChg chg="modSp mod modNotesTx">
        <pc:chgData name="Martina Hoffmann" userId="39afc2d9bb583cfe" providerId="LiveId" clId="{5966C640-AA2B-49D9-A5ED-8067BC8FB52F}" dt="2023-12-02T13:24:06.135" v="42" actId="20577"/>
        <pc:sldMkLst>
          <pc:docMk/>
          <pc:sldMk cId="3674571420" sldId="520"/>
        </pc:sldMkLst>
        <pc:spChg chg="ord">
          <ac:chgData name="Martina Hoffmann" userId="39afc2d9bb583cfe" providerId="LiveId" clId="{5966C640-AA2B-49D9-A5ED-8067BC8FB52F}" dt="2023-12-02T12:08:02.137" v="18" actId="171"/>
          <ac:spMkLst>
            <pc:docMk/>
            <pc:sldMk cId="3674571420" sldId="520"/>
            <ac:spMk id="4" creationId="{0FAF9C62-23E6-87BF-86D3-E5315E5E5C59}"/>
          </ac:spMkLst>
        </pc:spChg>
        <pc:spChg chg="ord">
          <ac:chgData name="Martina Hoffmann" userId="39afc2d9bb583cfe" providerId="LiveId" clId="{5966C640-AA2B-49D9-A5ED-8067BC8FB52F}" dt="2023-12-02T12:08:55.335" v="35" actId="171"/>
          <ac:spMkLst>
            <pc:docMk/>
            <pc:sldMk cId="3674571420" sldId="520"/>
            <ac:spMk id="9" creationId="{A7E4999E-AB6C-3E1B-C7E3-C726D03C44B3}"/>
          </ac:spMkLst>
        </pc:spChg>
      </pc:sldChg>
      <pc:sldChg chg="addSp delSp modSp del mod">
        <pc:chgData name="Martina Hoffmann" userId="39afc2d9bb583cfe" providerId="LiveId" clId="{5966C640-AA2B-49D9-A5ED-8067BC8FB52F}" dt="2023-12-02T12:10:52.073" v="39" actId="47"/>
        <pc:sldMkLst>
          <pc:docMk/>
          <pc:sldMk cId="3841682536" sldId="534"/>
        </pc:sldMkLst>
        <pc:spChg chg="add del mod">
          <ac:chgData name="Martina Hoffmann" userId="39afc2d9bb583cfe" providerId="LiveId" clId="{5966C640-AA2B-49D9-A5ED-8067BC8FB52F}" dt="2023-12-02T12:08:54.550" v="33"/>
          <ac:spMkLst>
            <pc:docMk/>
            <pc:sldMk cId="3841682536" sldId="534"/>
            <ac:spMk id="3" creationId="{D7AA2C98-0E6D-7795-6036-4ABFA7964089}"/>
          </ac:spMkLst>
        </pc:spChg>
        <pc:spChg chg="add del mod">
          <ac:chgData name="Martina Hoffmann" userId="39afc2d9bb583cfe" providerId="LiveId" clId="{5966C640-AA2B-49D9-A5ED-8067BC8FB52F}" dt="2023-12-02T12:08:53.381" v="29"/>
          <ac:spMkLst>
            <pc:docMk/>
            <pc:sldMk cId="3841682536" sldId="534"/>
            <ac:spMk id="4" creationId="{640ABEA6-0B18-FC30-C743-2F637579D1F0}"/>
          </ac:spMkLst>
        </pc:spChg>
        <pc:spChg chg="add del">
          <ac:chgData name="Martina Hoffmann" userId="39afc2d9bb583cfe" providerId="LiveId" clId="{5966C640-AA2B-49D9-A5ED-8067BC8FB52F}" dt="2023-12-02T12:08:54.779" v="34" actId="478"/>
          <ac:spMkLst>
            <pc:docMk/>
            <pc:sldMk cId="3841682536" sldId="534"/>
            <ac:spMk id="8" creationId="{E9C55588-9542-68BB-4EEB-AD11C4F1E0CF}"/>
          </ac:spMkLst>
        </pc:spChg>
      </pc:sldChg>
      <pc:sldChg chg="del">
        <pc:chgData name="Martina Hoffmann" userId="39afc2d9bb583cfe" providerId="LiveId" clId="{5966C640-AA2B-49D9-A5ED-8067BC8FB52F}" dt="2023-12-02T12:10:42.126" v="37" actId="47"/>
        <pc:sldMkLst>
          <pc:docMk/>
          <pc:sldMk cId="1306358832" sldId="540"/>
        </pc:sldMkLst>
      </pc:sldChg>
      <pc:sldChg chg="del">
        <pc:chgData name="Martina Hoffmann" userId="39afc2d9bb583cfe" providerId="LiveId" clId="{5966C640-AA2B-49D9-A5ED-8067BC8FB52F}" dt="2023-12-02T12:10:55.216" v="41" actId="47"/>
        <pc:sldMkLst>
          <pc:docMk/>
          <pc:sldMk cId="2070864446" sldId="584"/>
        </pc:sldMkLst>
      </pc:sldChg>
      <pc:sldChg chg="modSp del mod">
        <pc:chgData name="Martina Hoffmann" userId="39afc2d9bb583cfe" providerId="LiveId" clId="{5966C640-AA2B-49D9-A5ED-8067BC8FB52F}" dt="2023-12-02T12:10:39.984" v="36" actId="47"/>
        <pc:sldMkLst>
          <pc:docMk/>
          <pc:sldMk cId="204993542" sldId="585"/>
        </pc:sldMkLst>
        <pc:spChg chg="mod">
          <ac:chgData name="Martina Hoffmann" userId="39afc2d9bb583cfe" providerId="LiveId" clId="{5966C640-AA2B-49D9-A5ED-8067BC8FB52F}" dt="2023-12-02T12:08:53.578" v="30" actId="1037"/>
          <ac:spMkLst>
            <pc:docMk/>
            <pc:sldMk cId="204993542" sldId="585"/>
            <ac:spMk id="16" creationId="{41BA356D-796C-572D-D76C-835275D5DB86}"/>
          </ac:spMkLst>
        </pc:spChg>
      </pc:sldChg>
      <pc:sldChg chg="del">
        <pc:chgData name="Martina Hoffmann" userId="39afc2d9bb583cfe" providerId="LiveId" clId="{5966C640-AA2B-49D9-A5ED-8067BC8FB52F}" dt="2023-12-02T12:10:49.773" v="38" actId="47"/>
        <pc:sldMkLst>
          <pc:docMk/>
          <pc:sldMk cId="2635493392" sldId="586"/>
        </pc:sldMkLst>
      </pc:sldChg>
      <pc:sldChg chg="del">
        <pc:chgData name="Martina Hoffmann" userId="39afc2d9bb583cfe" providerId="LiveId" clId="{5966C640-AA2B-49D9-A5ED-8067BC8FB52F}" dt="2023-12-02T12:10:53.580" v="40" actId="47"/>
        <pc:sldMkLst>
          <pc:docMk/>
          <pc:sldMk cId="1030218560" sldId="58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5CCFDA-9BBA-4FBC-9CAE-CC2A8C2B3490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3C2FEA59-F010-4361-A936-7F5D0211B817}">
      <dgm:prSet phldrT="[Text]" custT="1"/>
      <dgm:spPr/>
      <dgm:t>
        <a:bodyPr/>
        <a:lstStyle/>
        <a:p>
          <a:r>
            <a:rPr lang="de-DE" sz="1800" dirty="0">
              <a:latin typeface="Arial" panose="020B0604020202020204" pitchFamily="34" charset="0"/>
              <a:cs typeface="Arial" panose="020B0604020202020204" pitchFamily="34" charset="0"/>
            </a:rPr>
            <a:t>Layout</a:t>
          </a:r>
        </a:p>
      </dgm:t>
    </dgm:pt>
    <dgm:pt modelId="{657E8B96-E066-41F5-97AD-C0600FE6C0C0}" type="parTrans" cxnId="{897A9E42-8EB3-48CD-8741-0CCDBB580AD2}">
      <dgm:prSet/>
      <dgm:spPr/>
      <dgm:t>
        <a:bodyPr/>
        <a:lstStyle/>
        <a:p>
          <a:endParaRPr lang="de-DE" sz="1800"/>
        </a:p>
      </dgm:t>
    </dgm:pt>
    <dgm:pt modelId="{04DE19EB-7571-40C4-A82A-1359A9758D21}" type="sibTrans" cxnId="{897A9E42-8EB3-48CD-8741-0CCDBB580AD2}">
      <dgm:prSet/>
      <dgm:spPr/>
      <dgm:t>
        <a:bodyPr/>
        <a:lstStyle/>
        <a:p>
          <a:endParaRPr lang="de-DE" sz="1800"/>
        </a:p>
      </dgm:t>
    </dgm:pt>
    <dgm:pt modelId="{23B3D16B-C5F4-4D59-AC90-FFB4E9DFA59C}">
      <dgm:prSet phldrT="[Text]" custT="1"/>
      <dgm:spPr/>
      <dgm:t>
        <a:bodyPr/>
        <a:lstStyle/>
        <a:p>
          <a:r>
            <a:rPr lang="de-DE" sz="1800" dirty="0">
              <a:latin typeface="Arial" panose="020B0604020202020204" pitchFamily="34" charset="0"/>
              <a:cs typeface="Arial" panose="020B0604020202020204" pitchFamily="34" charset="0"/>
            </a:rPr>
            <a:t>Wort</a:t>
          </a:r>
        </a:p>
      </dgm:t>
    </dgm:pt>
    <dgm:pt modelId="{E36E24E9-E2CA-4217-8C92-E2E03C8FB8B4}" type="parTrans" cxnId="{F32AD7C0-BC0A-4083-A6F8-99D55336AA76}">
      <dgm:prSet/>
      <dgm:spPr/>
      <dgm:t>
        <a:bodyPr/>
        <a:lstStyle/>
        <a:p>
          <a:endParaRPr lang="de-DE" sz="1800"/>
        </a:p>
      </dgm:t>
    </dgm:pt>
    <dgm:pt modelId="{209D6844-610B-4F58-95A9-E6D082D90463}" type="sibTrans" cxnId="{F32AD7C0-BC0A-4083-A6F8-99D55336AA76}">
      <dgm:prSet/>
      <dgm:spPr/>
      <dgm:t>
        <a:bodyPr/>
        <a:lstStyle/>
        <a:p>
          <a:endParaRPr lang="de-DE" sz="1800"/>
        </a:p>
      </dgm:t>
    </dgm:pt>
    <dgm:pt modelId="{7E5102B9-F676-4EF7-AFCA-6A669CB65C7F}">
      <dgm:prSet phldrT="[Text]" custT="1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19050" cap="flat" cmpd="sng" algn="ctr">
          <a:solidFill>
            <a:srgbClr val="009999"/>
          </a:solidFill>
          <a:prstDash val="solid"/>
          <a:extLst>
            <a:ext uri="{C807C97D-BFC1-408E-A445-0C87EB9F89A2}">
              <ask:lineSketchStyleProps xmlns="" xmlns:ask="http://schemas.microsoft.com/office/drawing/2018/sketchyshapes">
                <ask:type>
                  <ask:lineSketchNone/>
                </ask:type>
              </ask:lineSketchStyleProps>
            </a:ext>
          </a:extLst>
        </a:ln>
        <a:effectLst/>
      </dgm:spPr>
      <dgm:t>
        <a:bodyPr spcFirstLastPara="0" vert="horz" wrap="square" lIns="112014" tIns="37338" rIns="37338" bIns="37338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1" kern="1200" dirty="0">
              <a:solidFill>
                <a:srgbClr val="0099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Satz </a:t>
          </a:r>
        </a:p>
      </dgm:t>
    </dgm:pt>
    <dgm:pt modelId="{83639164-A88B-4F18-A28B-7636F3075196}" type="parTrans" cxnId="{FDBA2088-833C-47CC-BDE6-4167A72D441A}">
      <dgm:prSet/>
      <dgm:spPr/>
      <dgm:t>
        <a:bodyPr/>
        <a:lstStyle/>
        <a:p>
          <a:endParaRPr lang="de-DE" sz="1800"/>
        </a:p>
      </dgm:t>
    </dgm:pt>
    <dgm:pt modelId="{7BB4360A-4B97-47EB-A295-D4AC388E524F}" type="sibTrans" cxnId="{FDBA2088-833C-47CC-BDE6-4167A72D441A}">
      <dgm:prSet/>
      <dgm:spPr/>
      <dgm:t>
        <a:bodyPr/>
        <a:lstStyle/>
        <a:p>
          <a:endParaRPr lang="de-DE" sz="1800"/>
        </a:p>
      </dgm:t>
    </dgm:pt>
    <dgm:pt modelId="{FF36AE5C-D77C-4807-AD81-83282654A74F}">
      <dgm:prSet phldrT="[Text]" custT="1"/>
      <dgm:spPr>
        <a:solidFill>
          <a:srgbClr val="44C1A3">
            <a:hueOff val="1645434"/>
            <a:satOff val="7132"/>
            <a:lumOff val="4706"/>
            <a:alphaOff val="0"/>
          </a:srgbClr>
        </a:solidFill>
        <a:ln w="10795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72009" tIns="24003" rIns="24003" bIns="24003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Text</a:t>
          </a:r>
        </a:p>
      </dgm:t>
    </dgm:pt>
    <dgm:pt modelId="{C2EFD48E-4A24-4675-94E4-BBAB5346118B}" type="parTrans" cxnId="{90330451-0190-43E9-8E45-060DBD791418}">
      <dgm:prSet/>
      <dgm:spPr/>
      <dgm:t>
        <a:bodyPr/>
        <a:lstStyle/>
        <a:p>
          <a:endParaRPr lang="de-DE" sz="1800"/>
        </a:p>
      </dgm:t>
    </dgm:pt>
    <dgm:pt modelId="{16FF62C4-068D-4703-BA6B-E3735D6CE7BC}" type="sibTrans" cxnId="{90330451-0190-43E9-8E45-060DBD791418}">
      <dgm:prSet/>
      <dgm:spPr/>
      <dgm:t>
        <a:bodyPr/>
        <a:lstStyle/>
        <a:p>
          <a:endParaRPr lang="de-DE" sz="1800"/>
        </a:p>
      </dgm:t>
    </dgm:pt>
    <dgm:pt modelId="{BEFB9EF8-F5C1-4C4E-BFFD-2A8CA63630D6}" type="pres">
      <dgm:prSet presAssocID="{0A5CCFDA-9BBA-4FBC-9CAE-CC2A8C2B3490}" presName="Name0" presStyleCnt="0">
        <dgm:presLayoutVars>
          <dgm:dir/>
          <dgm:animLvl val="lvl"/>
          <dgm:resizeHandles val="exact"/>
        </dgm:presLayoutVars>
      </dgm:prSet>
      <dgm:spPr/>
    </dgm:pt>
    <dgm:pt modelId="{A708D4E2-BDB8-46BB-8B9D-7A5E7B6F3FF5}" type="pres">
      <dgm:prSet presAssocID="{3C2FEA59-F010-4361-A936-7F5D0211B817}" presName="parTxOnly" presStyleLbl="node1" presStyleIdx="0" presStyleCnt="4" custScaleY="61511">
        <dgm:presLayoutVars>
          <dgm:chMax val="0"/>
          <dgm:chPref val="0"/>
          <dgm:bulletEnabled val="1"/>
        </dgm:presLayoutVars>
      </dgm:prSet>
      <dgm:spPr/>
    </dgm:pt>
    <dgm:pt modelId="{3D0D1BBC-830B-4732-AC2A-D5991C60144A}" type="pres">
      <dgm:prSet presAssocID="{04DE19EB-7571-40C4-A82A-1359A9758D21}" presName="parTxOnlySpace" presStyleCnt="0"/>
      <dgm:spPr/>
    </dgm:pt>
    <dgm:pt modelId="{0B1F8D93-851B-4665-A3F0-500125C191CE}" type="pres">
      <dgm:prSet presAssocID="{23B3D16B-C5F4-4D59-AC90-FFB4E9DFA59C}" presName="parTxOnly" presStyleLbl="node1" presStyleIdx="1" presStyleCnt="4" custScaleY="61511">
        <dgm:presLayoutVars>
          <dgm:chMax val="0"/>
          <dgm:chPref val="0"/>
          <dgm:bulletEnabled val="1"/>
        </dgm:presLayoutVars>
      </dgm:prSet>
      <dgm:spPr/>
    </dgm:pt>
    <dgm:pt modelId="{4E417785-368A-4B26-B263-BBB934ACE760}" type="pres">
      <dgm:prSet presAssocID="{209D6844-610B-4F58-95A9-E6D082D90463}" presName="parTxOnlySpace" presStyleCnt="0"/>
      <dgm:spPr/>
    </dgm:pt>
    <dgm:pt modelId="{257F253D-3AB2-45BB-A78D-19D5EE87F704}" type="pres">
      <dgm:prSet presAssocID="{7E5102B9-F676-4EF7-AFCA-6A669CB65C7F}" presName="parTxOnly" presStyleLbl="node1" presStyleIdx="2" presStyleCnt="4" custScaleY="61511">
        <dgm:presLayoutVars>
          <dgm:chMax val="0"/>
          <dgm:chPref val="0"/>
          <dgm:bulletEnabled val="1"/>
        </dgm:presLayoutVars>
      </dgm:prSet>
      <dgm:spPr>
        <a:xfrm>
          <a:off x="3954264" y="1752334"/>
          <a:ext cx="2194718" cy="877887"/>
        </a:xfrm>
        <a:prstGeom prst="chevron">
          <a:avLst/>
        </a:prstGeom>
      </dgm:spPr>
    </dgm:pt>
    <dgm:pt modelId="{41615F7E-4ABB-448B-A590-5BEB87903382}" type="pres">
      <dgm:prSet presAssocID="{7BB4360A-4B97-47EB-A295-D4AC388E524F}" presName="parTxOnlySpace" presStyleCnt="0"/>
      <dgm:spPr/>
    </dgm:pt>
    <dgm:pt modelId="{CCDC9674-9D81-4227-BEBC-144D90D2C95B}" type="pres">
      <dgm:prSet presAssocID="{FF36AE5C-D77C-4807-AD81-83282654A74F}" presName="parTxOnly" presStyleLbl="node1" presStyleIdx="3" presStyleCnt="4" custScaleY="61511">
        <dgm:presLayoutVars>
          <dgm:chMax val="0"/>
          <dgm:chPref val="0"/>
          <dgm:bulletEnabled val="1"/>
        </dgm:presLayoutVars>
      </dgm:prSet>
      <dgm:spPr>
        <a:xfrm>
          <a:off x="5929510" y="1921279"/>
          <a:ext cx="2194718" cy="539997"/>
        </a:xfrm>
        <a:prstGeom prst="chevron">
          <a:avLst/>
        </a:prstGeom>
      </dgm:spPr>
    </dgm:pt>
  </dgm:ptLst>
  <dgm:cxnLst>
    <dgm:cxn modelId="{60D00726-8539-4CD6-960A-081D62BAB5A2}" type="presOf" srcId="{23B3D16B-C5F4-4D59-AC90-FFB4E9DFA59C}" destId="{0B1F8D93-851B-4665-A3F0-500125C191CE}" srcOrd="0" destOrd="0" presId="urn:microsoft.com/office/officeart/2005/8/layout/chevron1"/>
    <dgm:cxn modelId="{BA58415F-D7B5-48DF-802B-8017F07EC562}" type="presOf" srcId="{7E5102B9-F676-4EF7-AFCA-6A669CB65C7F}" destId="{257F253D-3AB2-45BB-A78D-19D5EE87F704}" srcOrd="0" destOrd="0" presId="urn:microsoft.com/office/officeart/2005/8/layout/chevron1"/>
    <dgm:cxn modelId="{897A9E42-8EB3-48CD-8741-0CCDBB580AD2}" srcId="{0A5CCFDA-9BBA-4FBC-9CAE-CC2A8C2B3490}" destId="{3C2FEA59-F010-4361-A936-7F5D0211B817}" srcOrd="0" destOrd="0" parTransId="{657E8B96-E066-41F5-97AD-C0600FE6C0C0}" sibTransId="{04DE19EB-7571-40C4-A82A-1359A9758D21}"/>
    <dgm:cxn modelId="{90330451-0190-43E9-8E45-060DBD791418}" srcId="{0A5CCFDA-9BBA-4FBC-9CAE-CC2A8C2B3490}" destId="{FF36AE5C-D77C-4807-AD81-83282654A74F}" srcOrd="3" destOrd="0" parTransId="{C2EFD48E-4A24-4675-94E4-BBAB5346118B}" sibTransId="{16FF62C4-068D-4703-BA6B-E3735D6CE7BC}"/>
    <dgm:cxn modelId="{FDBA2088-833C-47CC-BDE6-4167A72D441A}" srcId="{0A5CCFDA-9BBA-4FBC-9CAE-CC2A8C2B3490}" destId="{7E5102B9-F676-4EF7-AFCA-6A669CB65C7F}" srcOrd="2" destOrd="0" parTransId="{83639164-A88B-4F18-A28B-7636F3075196}" sibTransId="{7BB4360A-4B97-47EB-A295-D4AC388E524F}"/>
    <dgm:cxn modelId="{A4BF92B9-E4FB-426D-A51D-D902CA407BCC}" type="presOf" srcId="{3C2FEA59-F010-4361-A936-7F5D0211B817}" destId="{A708D4E2-BDB8-46BB-8B9D-7A5E7B6F3FF5}" srcOrd="0" destOrd="0" presId="urn:microsoft.com/office/officeart/2005/8/layout/chevron1"/>
    <dgm:cxn modelId="{F32AD7C0-BC0A-4083-A6F8-99D55336AA76}" srcId="{0A5CCFDA-9BBA-4FBC-9CAE-CC2A8C2B3490}" destId="{23B3D16B-C5F4-4D59-AC90-FFB4E9DFA59C}" srcOrd="1" destOrd="0" parTransId="{E36E24E9-E2CA-4217-8C92-E2E03C8FB8B4}" sibTransId="{209D6844-610B-4F58-95A9-E6D082D90463}"/>
    <dgm:cxn modelId="{C61F2DE1-A57C-4E48-B359-3C95FDCF4436}" type="presOf" srcId="{0A5CCFDA-9BBA-4FBC-9CAE-CC2A8C2B3490}" destId="{BEFB9EF8-F5C1-4C4E-BFFD-2A8CA63630D6}" srcOrd="0" destOrd="0" presId="urn:microsoft.com/office/officeart/2005/8/layout/chevron1"/>
    <dgm:cxn modelId="{039801FA-EA39-45D8-9BC9-94D1492FE07F}" type="presOf" srcId="{FF36AE5C-D77C-4807-AD81-83282654A74F}" destId="{CCDC9674-9D81-4227-BEBC-144D90D2C95B}" srcOrd="0" destOrd="0" presId="urn:microsoft.com/office/officeart/2005/8/layout/chevron1"/>
    <dgm:cxn modelId="{B818DC69-E81A-4A09-9975-13C3B6461E52}" type="presParOf" srcId="{BEFB9EF8-F5C1-4C4E-BFFD-2A8CA63630D6}" destId="{A708D4E2-BDB8-46BB-8B9D-7A5E7B6F3FF5}" srcOrd="0" destOrd="0" presId="urn:microsoft.com/office/officeart/2005/8/layout/chevron1"/>
    <dgm:cxn modelId="{FA86BC40-CBE7-4763-A68E-867E8995DA13}" type="presParOf" srcId="{BEFB9EF8-F5C1-4C4E-BFFD-2A8CA63630D6}" destId="{3D0D1BBC-830B-4732-AC2A-D5991C60144A}" srcOrd="1" destOrd="0" presId="urn:microsoft.com/office/officeart/2005/8/layout/chevron1"/>
    <dgm:cxn modelId="{2E99E734-D1D8-4947-AAF5-856E6CCE7E11}" type="presParOf" srcId="{BEFB9EF8-F5C1-4C4E-BFFD-2A8CA63630D6}" destId="{0B1F8D93-851B-4665-A3F0-500125C191CE}" srcOrd="2" destOrd="0" presId="urn:microsoft.com/office/officeart/2005/8/layout/chevron1"/>
    <dgm:cxn modelId="{3DD3AFC6-1568-48D2-A1EC-41AB803D0E00}" type="presParOf" srcId="{BEFB9EF8-F5C1-4C4E-BFFD-2A8CA63630D6}" destId="{4E417785-368A-4B26-B263-BBB934ACE760}" srcOrd="3" destOrd="0" presId="urn:microsoft.com/office/officeart/2005/8/layout/chevron1"/>
    <dgm:cxn modelId="{CC11C324-2851-4477-B7D2-A50510E693C5}" type="presParOf" srcId="{BEFB9EF8-F5C1-4C4E-BFFD-2A8CA63630D6}" destId="{257F253D-3AB2-45BB-A78D-19D5EE87F704}" srcOrd="4" destOrd="0" presId="urn:microsoft.com/office/officeart/2005/8/layout/chevron1"/>
    <dgm:cxn modelId="{6D58E167-8DB2-4E21-8D29-3ACA7D2802CF}" type="presParOf" srcId="{BEFB9EF8-F5C1-4C4E-BFFD-2A8CA63630D6}" destId="{41615F7E-4ABB-448B-A590-5BEB87903382}" srcOrd="5" destOrd="0" presId="urn:microsoft.com/office/officeart/2005/8/layout/chevron1"/>
    <dgm:cxn modelId="{ECA24438-3AE8-4363-866F-FD25B16B3756}" type="presParOf" srcId="{BEFB9EF8-F5C1-4C4E-BFFD-2A8CA63630D6}" destId="{CCDC9674-9D81-4227-BEBC-144D90D2C95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8D4E2-BDB8-46BB-8B9D-7A5E7B6F3FF5}">
      <dsp:nvSpPr>
        <dsp:cNvPr id="0" name=""/>
        <dsp:cNvSpPr/>
      </dsp:nvSpPr>
      <dsp:spPr>
        <a:xfrm>
          <a:off x="3770" y="1921279"/>
          <a:ext cx="2194718" cy="53999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Arial" panose="020B0604020202020204" pitchFamily="34" charset="0"/>
              <a:cs typeface="Arial" panose="020B0604020202020204" pitchFamily="34" charset="0"/>
            </a:rPr>
            <a:t>Layout</a:t>
          </a:r>
        </a:p>
      </dsp:txBody>
      <dsp:txXfrm>
        <a:off x="273769" y="1921279"/>
        <a:ext cx="1654721" cy="539997"/>
      </dsp:txXfrm>
    </dsp:sp>
    <dsp:sp modelId="{0B1F8D93-851B-4665-A3F0-500125C191CE}">
      <dsp:nvSpPr>
        <dsp:cNvPr id="0" name=""/>
        <dsp:cNvSpPr/>
      </dsp:nvSpPr>
      <dsp:spPr>
        <a:xfrm>
          <a:off x="1979017" y="1921279"/>
          <a:ext cx="2194718" cy="539997"/>
        </a:xfrm>
        <a:prstGeom prst="chevron">
          <a:avLst/>
        </a:prstGeom>
        <a:solidFill>
          <a:schemeClr val="accent4">
            <a:hueOff val="548478"/>
            <a:satOff val="2377"/>
            <a:lumOff val="156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Arial" panose="020B0604020202020204" pitchFamily="34" charset="0"/>
              <a:cs typeface="Arial" panose="020B0604020202020204" pitchFamily="34" charset="0"/>
            </a:rPr>
            <a:t>Wort</a:t>
          </a:r>
        </a:p>
      </dsp:txBody>
      <dsp:txXfrm>
        <a:off x="2249016" y="1921279"/>
        <a:ext cx="1654721" cy="539997"/>
      </dsp:txXfrm>
    </dsp:sp>
    <dsp:sp modelId="{257F253D-3AB2-45BB-A78D-19D5EE87F704}">
      <dsp:nvSpPr>
        <dsp:cNvPr id="0" name=""/>
        <dsp:cNvSpPr/>
      </dsp:nvSpPr>
      <dsp:spPr>
        <a:xfrm>
          <a:off x="3954264" y="1921279"/>
          <a:ext cx="2194718" cy="539997"/>
        </a:xfrm>
        <a:prstGeom prst="chevron">
          <a:avLst/>
        </a:prstGeom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19050" cap="flat" cmpd="sng" algn="ctr">
          <a:solidFill>
            <a:srgbClr val="009999"/>
          </a:solidFill>
          <a:prstDash val="solid"/>
          <a:extLst>
            <a:ext uri="{C807C97D-BFC1-408E-A445-0C87EB9F89A2}">
              <ask:lineSketchStyleProps xmlns="" xmlns:ask="http://schemas.microsoft.com/office/drawing/2018/sketchyshapes">
                <ask:type>
                  <ask:lineSketchNone/>
                </ask:type>
              </ask:lineSketchStyleProps>
            </a:ext>
          </a:extLst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1" kern="1200" dirty="0">
              <a:solidFill>
                <a:srgbClr val="0099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Satz </a:t>
          </a:r>
        </a:p>
      </dsp:txBody>
      <dsp:txXfrm>
        <a:off x="4224263" y="1921279"/>
        <a:ext cx="1654721" cy="539997"/>
      </dsp:txXfrm>
    </dsp:sp>
    <dsp:sp modelId="{CCDC9674-9D81-4227-BEBC-144D90D2C95B}">
      <dsp:nvSpPr>
        <dsp:cNvPr id="0" name=""/>
        <dsp:cNvSpPr/>
      </dsp:nvSpPr>
      <dsp:spPr>
        <a:xfrm>
          <a:off x="5929510" y="1921279"/>
          <a:ext cx="2194718" cy="539997"/>
        </a:xfrm>
        <a:prstGeom prst="chevron">
          <a:avLst/>
        </a:prstGeom>
        <a:solidFill>
          <a:srgbClr val="44C1A3">
            <a:hueOff val="1645434"/>
            <a:satOff val="7132"/>
            <a:lumOff val="4706"/>
            <a:alphaOff val="0"/>
          </a:srgbClr>
        </a:solidFill>
        <a:ln w="10795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Text</a:t>
          </a:r>
        </a:p>
      </dsp:txBody>
      <dsp:txXfrm>
        <a:off x="6199509" y="1921279"/>
        <a:ext cx="1654721" cy="539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48167-03A9-45AA-8500-F490DEB08ADC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43A61-1A3D-42B8-91F4-D43693006E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31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de-DE" i="1" dirty="0"/>
          </a:p>
          <a:p>
            <a:r>
              <a:rPr lang="de-DE" dirty="0"/>
              <a:t>https://www.berufssprache-deutsch.bayern.de/fileadmin/user_upload/BSD/Uploads_BSD_und_BV/BSD_Unterrichtsprinzip/Sprachsensible_Unterrichtsgestaltung/Animationen/Film_Satzebene.mp4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E43A61-1A3D-42B8-91F4-D43693006EE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18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81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0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51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4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77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15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1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20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09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60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22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37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diagramData" Target="../diagrams/data1.xml"/><Relationship Id="rId12" Type="http://schemas.openxmlformats.org/officeDocument/2006/relationships/hyperlink" Target="https://www.berufssprache-deutsch.bayern.de/fileadmin/user_upload/BSD/Uploads_BSD_und_BV/BSD_Unterrichtsprinzip/Sprachsensible_Unterrichtsgestaltung/Animationen/Film_Satzebene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microsoft.com/office/2007/relationships/diagramDrawing" Target="../diagrams/drawing1.xml"/><Relationship Id="rId5" Type="http://schemas.openxmlformats.org/officeDocument/2006/relationships/image" Target="../media/image3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0FAF9C62-23E6-87BF-86D3-E5315E5E5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895" y="820691"/>
            <a:ext cx="8233182" cy="53064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Verwenden Sie </a:t>
            </a:r>
            <a:r>
              <a:rPr lang="de-DE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eindeutige Operatoren</a:t>
            </a: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Verwenden Sie </a:t>
            </a:r>
            <a:r>
              <a:rPr lang="de-DE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gleiche Wörter/Operatoren für gleiche Sachverhalte</a:t>
            </a: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Verwenden Sie </a:t>
            </a:r>
            <a:r>
              <a:rPr lang="de-DE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Verben statt Substantivierungen </a:t>
            </a: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(z. B. verstehen statt Verstehbarkeit). Ausnahme: Fachbegriffe.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endParaRPr lang="de-DE" sz="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Formulieren Sie Arbeitsaufträge entsprechend des sprachlich-kommunikativen </a:t>
            </a:r>
            <a:r>
              <a:rPr lang="de-DE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Lernstands Ihrer Schülerinnen und Schüler</a:t>
            </a: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Formulieren Sie </a:t>
            </a:r>
            <a:r>
              <a:rPr lang="de-DE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kurze Hauptsätze im Aktiv</a:t>
            </a: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Formulieren Sie ein </a:t>
            </a:r>
            <a:r>
              <a:rPr lang="de-DE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klares </a:t>
            </a:r>
            <a:r>
              <a:rPr lang="de-DE" sz="1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Leseziel</a:t>
            </a:r>
            <a:r>
              <a:rPr lang="de-DE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bzw. einen </a:t>
            </a:r>
            <a:r>
              <a:rPr lang="de-DE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eindeutigen Arbeitsauftrag</a:t>
            </a: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Formulieren Sie </a:t>
            </a:r>
            <a:r>
              <a:rPr lang="de-DE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 einen Auftrag pro Satz</a:t>
            </a: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endParaRPr lang="de-DE" sz="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Gliedern</a:t>
            </a: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den Arbeitsauftrag (1., 2., 3. …).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Heben Sie </a:t>
            </a:r>
            <a:r>
              <a:rPr lang="de-DE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zentrale Wörter (z. B. Operator) durch Fettdruck </a:t>
            </a: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hervor.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endParaRPr lang="de-DE" sz="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Bieten Sie bei Bedarf </a:t>
            </a:r>
            <a:r>
              <a:rPr lang="de-DE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gestufte Hilfen </a:t>
            </a:r>
            <a:r>
              <a:rPr lang="de-DE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(z. B. Piktogramme für Operatoren, Leitfragen, (Fach-)Glossar, Hyperlinks).</a:t>
            </a:r>
          </a:p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EF64D6E-8273-BAB4-4A2D-3F68AC879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57083"/>
            <a:ext cx="3436883" cy="5344172"/>
          </a:xfrm>
        </p:spPr>
        <p:txBody>
          <a:bodyPr/>
          <a:lstStyle/>
          <a:p>
            <a:pPr algn="ctr"/>
            <a:r>
              <a:rPr lang="de-DE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Merkmale sprachsensibel formulierter Aufgaben</a:t>
            </a:r>
            <a:endParaRPr lang="de-DE" sz="35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3">
            <a:extLst>
              <a:ext uri="{FF2B5EF4-FFF2-40B4-BE49-F238E27FC236}">
                <a16:creationId xmlns:a16="http://schemas.microsoft.com/office/drawing/2014/main" id="{A7E4999E-AB6C-3E1B-C7E3-C726D03C44B3}"/>
              </a:ext>
            </a:extLst>
          </p:cNvPr>
          <p:cNvSpPr txBox="1"/>
          <p:nvPr/>
        </p:nvSpPr>
        <p:spPr>
          <a:xfrm>
            <a:off x="811804" y="6184586"/>
            <a:ext cx="2626581" cy="506292"/>
          </a:xfrm>
          <a:prstGeom prst="rect">
            <a:avLst/>
          </a:prstGeom>
          <a:gradFill flip="none" rotWithShape="1">
            <a:gsLst>
              <a:gs pos="0">
                <a:srgbClr val="E6AF00">
                  <a:tint val="66000"/>
                  <a:satMod val="160000"/>
                </a:srgbClr>
              </a:gs>
              <a:gs pos="50000">
                <a:srgbClr val="E6AF00">
                  <a:tint val="44500"/>
                  <a:satMod val="160000"/>
                </a:srgbClr>
              </a:gs>
              <a:gs pos="100000">
                <a:srgbClr val="E6A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de-DE" sz="2000" i="1" dirty="0">
                <a:solidFill>
                  <a:srgbClr val="009999"/>
                </a:solidFill>
              </a:rPr>
              <a:t>Besser verstehen!</a:t>
            </a:r>
          </a:p>
        </p:txBody>
      </p:sp>
      <p:pic>
        <p:nvPicPr>
          <p:cNvPr id="7" name="Grafik 6" descr="Ein Bild, das Schrift, Grafiken, Logo, Symbol enthält.&#10;&#10;Automatisch generierte Beschreibung">
            <a:extLst>
              <a:ext uri="{FF2B5EF4-FFF2-40B4-BE49-F238E27FC236}">
                <a16:creationId xmlns:a16="http://schemas.microsoft.com/office/drawing/2014/main" id="{1DBE6020-70F1-ADA7-2E2A-1C63FC014D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2255" y="6101255"/>
            <a:ext cx="751861" cy="751861"/>
          </a:xfrm>
          <a:prstGeom prst="rect">
            <a:avLst/>
          </a:prstGeom>
        </p:spPr>
      </p:pic>
      <p:pic>
        <p:nvPicPr>
          <p:cNvPr id="8" name="Grafik 7" descr="Ein Bild, das Grafiken, Symbol, Grafikdesign, Schrift enthält.&#10;&#10;Automatisch generierte Beschreibung">
            <a:extLst>
              <a:ext uri="{FF2B5EF4-FFF2-40B4-BE49-F238E27FC236}">
                <a16:creationId xmlns:a16="http://schemas.microsoft.com/office/drawing/2014/main" id="{22106182-149C-E355-BB4E-67947899FE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" y="5315140"/>
            <a:ext cx="1371968" cy="147191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4FA3907C-7D96-F53E-F360-C43BB7042755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lasticWrap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58400" y="72667"/>
            <a:ext cx="649182" cy="639704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FCF8B4DF-0E77-6C1D-F200-AA1C50EC1ACB}"/>
              </a:ext>
            </a:extLst>
          </p:cNvPr>
          <p:cNvSpPr txBox="1"/>
          <p:nvPr/>
        </p:nvSpPr>
        <p:spPr>
          <a:xfrm>
            <a:off x="10630894" y="161651"/>
            <a:ext cx="1561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 dirty="0">
                <a:solidFill>
                  <a:srgbClr val="009999"/>
                </a:solidFill>
              </a:rPr>
              <a:t>Checkliste</a:t>
            </a:r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B01AB197-5578-6DFA-E720-6D17BC831F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3128730"/>
              </p:ext>
            </p:extLst>
          </p:nvPr>
        </p:nvGraphicFramePr>
        <p:xfrm>
          <a:off x="3493614" y="4003353"/>
          <a:ext cx="8128000" cy="4382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" name="Grafik 1">
            <a:hlinkClick r:id="rId12"/>
            <a:extLst>
              <a:ext uri="{FF2B5EF4-FFF2-40B4-BE49-F238E27FC236}">
                <a16:creationId xmlns:a16="http://schemas.microsoft.com/office/drawing/2014/main" id="{2E846150-FF4E-4E55-A71B-07C73779216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63441" y="4907284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5714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2000">
        <p159:morph option="byObject"/>
      </p:transition>
    </mc:Choice>
    <mc:Fallback xmlns="">
      <p:transition spd="slow" advClick="0" advTm="2000">
        <p:fade/>
      </p:transition>
    </mc:Fallback>
  </mc:AlternateContent>
</p:sld>
</file>

<file path=ppt/theme/theme1.xml><?xml version="1.0" encoding="utf-8"?>
<a:theme xmlns:a="http://schemas.openxmlformats.org/drawingml/2006/main" name="Rahmen">
  <a:themeElements>
    <a:clrScheme name="Grüngelb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ahmen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hm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179</Words>
  <Application>Microsoft Office PowerPoint</Application>
  <PresentationFormat>Breitbild</PresentationFormat>
  <Paragraphs>23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Corbel</vt:lpstr>
      <vt:lpstr>Wingdings</vt:lpstr>
      <vt:lpstr>Wingdings 2</vt:lpstr>
      <vt:lpstr>Rahmen</vt:lpstr>
      <vt:lpstr>Merkmale sprachsensibel formulierter Aufgaben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Grundlegendes</dc:title>
  <dc:creator>Oppermann, Dominik</dc:creator>
  <cp:lastModifiedBy>Hoffmann, Martina</cp:lastModifiedBy>
  <cp:revision>37</cp:revision>
  <cp:lastPrinted>2023-11-27T18:40:55Z</cp:lastPrinted>
  <dcterms:created xsi:type="dcterms:W3CDTF">2023-05-24T09:20:57Z</dcterms:created>
  <dcterms:modified xsi:type="dcterms:W3CDTF">2024-02-01T11:12:43Z</dcterms:modified>
</cp:coreProperties>
</file>