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84" r:id="rId2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9B4598-76D2-B842-65D6-BE026C191CB5}" name="Martina Hoffmann" initials="MH" userId="39afc2d9bb583cf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1A0A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72746" autoAdjust="0"/>
  </p:normalViewPr>
  <p:slideViewPr>
    <p:cSldViewPr snapToGrid="0">
      <p:cViewPr varScale="1">
        <p:scale>
          <a:sx n="46" d="100"/>
          <a:sy n="46" d="100"/>
        </p:scale>
        <p:origin x="164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Hoffmann" userId="39afc2d9bb583cfe" providerId="LiveId" clId="{CDA1B682-9157-4C1A-8C2F-B7B56BEC26D5}"/>
    <pc:docChg chg="delSld">
      <pc:chgData name="Martina Hoffmann" userId="39afc2d9bb583cfe" providerId="LiveId" clId="{CDA1B682-9157-4C1A-8C2F-B7B56BEC26D5}" dt="2023-12-02T12:13:48.634" v="0" actId="47"/>
      <pc:docMkLst>
        <pc:docMk/>
      </pc:docMkLst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3674571420" sldId="520"/>
        </pc:sldMkLst>
      </pc:sldChg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3841682536" sldId="534"/>
        </pc:sldMkLst>
      </pc:sldChg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1306358832" sldId="540"/>
        </pc:sldMkLst>
      </pc:sldChg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204993542" sldId="585"/>
        </pc:sldMkLst>
      </pc:sldChg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2635493392" sldId="586"/>
        </pc:sldMkLst>
      </pc:sldChg>
      <pc:sldChg chg="del">
        <pc:chgData name="Martina Hoffmann" userId="39afc2d9bb583cfe" providerId="LiveId" clId="{CDA1B682-9157-4C1A-8C2F-B7B56BEC26D5}" dt="2023-12-02T12:13:48.634" v="0" actId="47"/>
        <pc:sldMkLst>
          <pc:docMk/>
          <pc:sldMk cId="1030218560" sldId="58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CCFDA-9BBA-4FBC-9CAE-CC2A8C2B349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3C2FEA59-F010-4361-A936-7F5D0211B817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gm:t>
    </dgm:pt>
    <dgm:pt modelId="{657E8B96-E066-41F5-97AD-C0600FE6C0C0}" type="parTrans" cxnId="{897A9E42-8EB3-48CD-8741-0CCDBB580AD2}">
      <dgm:prSet/>
      <dgm:spPr/>
      <dgm:t>
        <a:bodyPr/>
        <a:lstStyle/>
        <a:p>
          <a:endParaRPr lang="de-DE"/>
        </a:p>
      </dgm:t>
    </dgm:pt>
    <dgm:pt modelId="{04DE19EB-7571-40C4-A82A-1359A9758D21}" type="sibTrans" cxnId="{897A9E42-8EB3-48CD-8741-0CCDBB580AD2}">
      <dgm:prSet/>
      <dgm:spPr/>
      <dgm:t>
        <a:bodyPr/>
        <a:lstStyle/>
        <a:p>
          <a:endParaRPr lang="de-DE"/>
        </a:p>
      </dgm:t>
    </dgm:pt>
    <dgm:pt modelId="{23B3D16B-C5F4-4D59-AC90-FFB4E9DFA59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gm:t>
    </dgm:pt>
    <dgm:pt modelId="{E36E24E9-E2CA-4217-8C92-E2E03C8FB8B4}" type="parTrans" cxnId="{F32AD7C0-BC0A-4083-A6F8-99D55336AA76}">
      <dgm:prSet/>
      <dgm:spPr/>
      <dgm:t>
        <a:bodyPr/>
        <a:lstStyle/>
        <a:p>
          <a:endParaRPr lang="de-DE"/>
        </a:p>
      </dgm:t>
    </dgm:pt>
    <dgm:pt modelId="{209D6844-610B-4F58-95A9-E6D082D90463}" type="sibTrans" cxnId="{F32AD7C0-BC0A-4083-A6F8-99D55336AA76}">
      <dgm:prSet/>
      <dgm:spPr/>
      <dgm:t>
        <a:bodyPr/>
        <a:lstStyle/>
        <a:p>
          <a:endParaRPr lang="de-DE"/>
        </a:p>
      </dgm:t>
    </dgm:pt>
    <dgm:pt modelId="{7E5102B9-F676-4EF7-AFCA-6A669CB65C7F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Satz </a:t>
          </a:r>
        </a:p>
      </dgm:t>
    </dgm:pt>
    <dgm:pt modelId="{83639164-A88B-4F18-A28B-7636F3075196}" type="parTrans" cxnId="{FDBA2088-833C-47CC-BDE6-4167A72D441A}">
      <dgm:prSet/>
      <dgm:spPr/>
      <dgm:t>
        <a:bodyPr/>
        <a:lstStyle/>
        <a:p>
          <a:endParaRPr lang="de-DE"/>
        </a:p>
      </dgm:t>
    </dgm:pt>
    <dgm:pt modelId="{7BB4360A-4B97-47EB-A295-D4AC388E524F}" type="sibTrans" cxnId="{FDBA2088-833C-47CC-BDE6-4167A72D441A}">
      <dgm:prSet/>
      <dgm:spPr/>
      <dgm:t>
        <a:bodyPr/>
        <a:lstStyle/>
        <a:p>
          <a:endParaRPr lang="de-DE"/>
        </a:p>
      </dgm:t>
    </dgm:pt>
    <dgm:pt modelId="{FF36AE5C-D77C-4807-AD81-83282654A74F}">
      <dgm:prSet phldrT="[Text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gm:spPr>
      <dgm:t>
        <a:bodyPr spcFirstLastPara="0" vert="horz" wrap="square" lIns="112014" tIns="37338" rIns="37338" bIns="37338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gm:t>
    </dgm:pt>
    <dgm:pt modelId="{C2EFD48E-4A24-4675-94E4-BBAB5346118B}" type="parTrans" cxnId="{90330451-0190-43E9-8E45-060DBD791418}">
      <dgm:prSet/>
      <dgm:spPr/>
      <dgm:t>
        <a:bodyPr/>
        <a:lstStyle/>
        <a:p>
          <a:endParaRPr lang="de-DE"/>
        </a:p>
      </dgm:t>
    </dgm:pt>
    <dgm:pt modelId="{16FF62C4-068D-4703-BA6B-E3735D6CE7BC}" type="sibTrans" cxnId="{90330451-0190-43E9-8E45-060DBD791418}">
      <dgm:prSet/>
      <dgm:spPr/>
      <dgm:t>
        <a:bodyPr/>
        <a:lstStyle/>
        <a:p>
          <a:endParaRPr lang="de-DE"/>
        </a:p>
      </dgm:t>
    </dgm:pt>
    <dgm:pt modelId="{BEFB9EF8-F5C1-4C4E-BFFD-2A8CA63630D6}" type="pres">
      <dgm:prSet presAssocID="{0A5CCFDA-9BBA-4FBC-9CAE-CC2A8C2B3490}" presName="Name0" presStyleCnt="0">
        <dgm:presLayoutVars>
          <dgm:dir/>
          <dgm:animLvl val="lvl"/>
          <dgm:resizeHandles val="exact"/>
        </dgm:presLayoutVars>
      </dgm:prSet>
      <dgm:spPr/>
    </dgm:pt>
    <dgm:pt modelId="{A708D4E2-BDB8-46BB-8B9D-7A5E7B6F3FF5}" type="pres">
      <dgm:prSet presAssocID="{3C2FEA59-F010-4361-A936-7F5D0211B817}" presName="parTxOnly" presStyleLbl="node1" presStyleIdx="0" presStyleCnt="4" custLinFactNeighborY="-1472">
        <dgm:presLayoutVars>
          <dgm:chMax val="0"/>
          <dgm:chPref val="0"/>
          <dgm:bulletEnabled val="1"/>
        </dgm:presLayoutVars>
      </dgm:prSet>
      <dgm:spPr/>
    </dgm:pt>
    <dgm:pt modelId="{3D0D1BBC-830B-4732-AC2A-D5991C60144A}" type="pres">
      <dgm:prSet presAssocID="{04DE19EB-7571-40C4-A82A-1359A9758D21}" presName="parTxOnlySpace" presStyleCnt="0"/>
      <dgm:spPr/>
    </dgm:pt>
    <dgm:pt modelId="{0B1F8D93-851B-4665-A3F0-500125C191CE}" type="pres">
      <dgm:prSet presAssocID="{23B3D16B-C5F4-4D59-AC90-FFB4E9DFA59C}" presName="parTxOnly" presStyleLbl="node1" presStyleIdx="1" presStyleCnt="4" custLinFactNeighborY="-1472">
        <dgm:presLayoutVars>
          <dgm:chMax val="0"/>
          <dgm:chPref val="0"/>
          <dgm:bulletEnabled val="1"/>
        </dgm:presLayoutVars>
      </dgm:prSet>
      <dgm:spPr/>
    </dgm:pt>
    <dgm:pt modelId="{4E417785-368A-4B26-B263-BBB934ACE760}" type="pres">
      <dgm:prSet presAssocID="{209D6844-610B-4F58-95A9-E6D082D90463}" presName="parTxOnlySpace" presStyleCnt="0"/>
      <dgm:spPr/>
    </dgm:pt>
    <dgm:pt modelId="{257F253D-3AB2-45BB-A78D-19D5EE87F704}" type="pres">
      <dgm:prSet presAssocID="{7E5102B9-F676-4EF7-AFCA-6A669CB65C7F}" presName="parTxOnly" presStyleLbl="node1" presStyleIdx="2" presStyleCnt="4" custLinFactNeighborY="-1472">
        <dgm:presLayoutVars>
          <dgm:chMax val="0"/>
          <dgm:chPref val="0"/>
          <dgm:bulletEnabled val="1"/>
        </dgm:presLayoutVars>
      </dgm:prSet>
      <dgm:spPr/>
    </dgm:pt>
    <dgm:pt modelId="{41615F7E-4ABB-448B-A590-5BEB87903382}" type="pres">
      <dgm:prSet presAssocID="{7BB4360A-4B97-47EB-A295-D4AC388E524F}" presName="parTxOnlySpace" presStyleCnt="0"/>
      <dgm:spPr/>
    </dgm:pt>
    <dgm:pt modelId="{CCDC9674-9D81-4227-BEBC-144D90D2C95B}" type="pres">
      <dgm:prSet presAssocID="{FF36AE5C-D77C-4807-AD81-83282654A74F}" presName="parTxOnly" presStyleLbl="node1" presStyleIdx="3" presStyleCnt="4" custLinFactNeighborY="-1472">
        <dgm:presLayoutVars>
          <dgm:chMax val="0"/>
          <dgm:chPref val="0"/>
          <dgm:bulletEnabled val="1"/>
        </dgm:presLayoutVars>
      </dgm:prSet>
      <dgm:spPr>
        <a:xfrm>
          <a:off x="5929510" y="0"/>
          <a:ext cx="2194718" cy="540000"/>
        </a:xfrm>
        <a:prstGeom prst="chevron">
          <a:avLst/>
        </a:prstGeom>
      </dgm:spPr>
    </dgm:pt>
  </dgm:ptLst>
  <dgm:cxnLst>
    <dgm:cxn modelId="{60D00726-8539-4CD6-960A-081D62BAB5A2}" type="presOf" srcId="{23B3D16B-C5F4-4D59-AC90-FFB4E9DFA59C}" destId="{0B1F8D93-851B-4665-A3F0-500125C191CE}" srcOrd="0" destOrd="0" presId="urn:microsoft.com/office/officeart/2005/8/layout/chevron1"/>
    <dgm:cxn modelId="{BA58415F-D7B5-48DF-802B-8017F07EC562}" type="presOf" srcId="{7E5102B9-F676-4EF7-AFCA-6A669CB65C7F}" destId="{257F253D-3AB2-45BB-A78D-19D5EE87F704}" srcOrd="0" destOrd="0" presId="urn:microsoft.com/office/officeart/2005/8/layout/chevron1"/>
    <dgm:cxn modelId="{897A9E42-8EB3-48CD-8741-0CCDBB580AD2}" srcId="{0A5CCFDA-9BBA-4FBC-9CAE-CC2A8C2B3490}" destId="{3C2FEA59-F010-4361-A936-7F5D0211B817}" srcOrd="0" destOrd="0" parTransId="{657E8B96-E066-41F5-97AD-C0600FE6C0C0}" sibTransId="{04DE19EB-7571-40C4-A82A-1359A9758D21}"/>
    <dgm:cxn modelId="{90330451-0190-43E9-8E45-060DBD791418}" srcId="{0A5CCFDA-9BBA-4FBC-9CAE-CC2A8C2B3490}" destId="{FF36AE5C-D77C-4807-AD81-83282654A74F}" srcOrd="3" destOrd="0" parTransId="{C2EFD48E-4A24-4675-94E4-BBAB5346118B}" sibTransId="{16FF62C4-068D-4703-BA6B-E3735D6CE7BC}"/>
    <dgm:cxn modelId="{FDBA2088-833C-47CC-BDE6-4167A72D441A}" srcId="{0A5CCFDA-9BBA-4FBC-9CAE-CC2A8C2B3490}" destId="{7E5102B9-F676-4EF7-AFCA-6A669CB65C7F}" srcOrd="2" destOrd="0" parTransId="{83639164-A88B-4F18-A28B-7636F3075196}" sibTransId="{7BB4360A-4B97-47EB-A295-D4AC388E524F}"/>
    <dgm:cxn modelId="{A4BF92B9-E4FB-426D-A51D-D902CA407BCC}" type="presOf" srcId="{3C2FEA59-F010-4361-A936-7F5D0211B817}" destId="{A708D4E2-BDB8-46BB-8B9D-7A5E7B6F3FF5}" srcOrd="0" destOrd="0" presId="urn:microsoft.com/office/officeart/2005/8/layout/chevron1"/>
    <dgm:cxn modelId="{F32AD7C0-BC0A-4083-A6F8-99D55336AA76}" srcId="{0A5CCFDA-9BBA-4FBC-9CAE-CC2A8C2B3490}" destId="{23B3D16B-C5F4-4D59-AC90-FFB4E9DFA59C}" srcOrd="1" destOrd="0" parTransId="{E36E24E9-E2CA-4217-8C92-E2E03C8FB8B4}" sibTransId="{209D6844-610B-4F58-95A9-E6D082D90463}"/>
    <dgm:cxn modelId="{C61F2DE1-A57C-4E48-B359-3C95FDCF4436}" type="presOf" srcId="{0A5CCFDA-9BBA-4FBC-9CAE-CC2A8C2B3490}" destId="{BEFB9EF8-F5C1-4C4E-BFFD-2A8CA63630D6}" srcOrd="0" destOrd="0" presId="urn:microsoft.com/office/officeart/2005/8/layout/chevron1"/>
    <dgm:cxn modelId="{039801FA-EA39-45D8-9BC9-94D1492FE07F}" type="presOf" srcId="{FF36AE5C-D77C-4807-AD81-83282654A74F}" destId="{CCDC9674-9D81-4227-BEBC-144D90D2C95B}" srcOrd="0" destOrd="0" presId="urn:microsoft.com/office/officeart/2005/8/layout/chevron1"/>
    <dgm:cxn modelId="{B818DC69-E81A-4A09-9975-13C3B6461E52}" type="presParOf" srcId="{BEFB9EF8-F5C1-4C4E-BFFD-2A8CA63630D6}" destId="{A708D4E2-BDB8-46BB-8B9D-7A5E7B6F3FF5}" srcOrd="0" destOrd="0" presId="urn:microsoft.com/office/officeart/2005/8/layout/chevron1"/>
    <dgm:cxn modelId="{FA86BC40-CBE7-4763-A68E-867E8995DA13}" type="presParOf" srcId="{BEFB9EF8-F5C1-4C4E-BFFD-2A8CA63630D6}" destId="{3D0D1BBC-830B-4732-AC2A-D5991C60144A}" srcOrd="1" destOrd="0" presId="urn:microsoft.com/office/officeart/2005/8/layout/chevron1"/>
    <dgm:cxn modelId="{2E99E734-D1D8-4947-AAF5-856E6CCE7E11}" type="presParOf" srcId="{BEFB9EF8-F5C1-4C4E-BFFD-2A8CA63630D6}" destId="{0B1F8D93-851B-4665-A3F0-500125C191CE}" srcOrd="2" destOrd="0" presId="urn:microsoft.com/office/officeart/2005/8/layout/chevron1"/>
    <dgm:cxn modelId="{3DD3AFC6-1568-48D2-A1EC-41AB803D0E00}" type="presParOf" srcId="{BEFB9EF8-F5C1-4C4E-BFFD-2A8CA63630D6}" destId="{4E417785-368A-4B26-B263-BBB934ACE760}" srcOrd="3" destOrd="0" presId="urn:microsoft.com/office/officeart/2005/8/layout/chevron1"/>
    <dgm:cxn modelId="{CC11C324-2851-4477-B7D2-A50510E693C5}" type="presParOf" srcId="{BEFB9EF8-F5C1-4C4E-BFFD-2A8CA63630D6}" destId="{257F253D-3AB2-45BB-A78D-19D5EE87F704}" srcOrd="4" destOrd="0" presId="urn:microsoft.com/office/officeart/2005/8/layout/chevron1"/>
    <dgm:cxn modelId="{6D58E167-8DB2-4E21-8D29-3ACA7D2802CF}" type="presParOf" srcId="{BEFB9EF8-F5C1-4C4E-BFFD-2A8CA63630D6}" destId="{41615F7E-4ABB-448B-A590-5BEB87903382}" srcOrd="5" destOrd="0" presId="urn:microsoft.com/office/officeart/2005/8/layout/chevron1"/>
    <dgm:cxn modelId="{ECA24438-3AE8-4363-866F-FD25B16B3756}" type="presParOf" srcId="{BEFB9EF8-F5C1-4C4E-BFFD-2A8CA63630D6}" destId="{CCDC9674-9D81-4227-BEBC-144D90D2C95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8D4E2-BDB8-46BB-8B9D-7A5E7B6F3FF5}">
      <dsp:nvSpPr>
        <dsp:cNvPr id="0" name=""/>
        <dsp:cNvSpPr/>
      </dsp:nvSpPr>
      <dsp:spPr>
        <a:xfrm>
          <a:off x="3770" y="0"/>
          <a:ext cx="2194718" cy="540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sp:txBody>
      <dsp:txXfrm>
        <a:off x="273770" y="0"/>
        <a:ext cx="1654718" cy="540000"/>
      </dsp:txXfrm>
    </dsp:sp>
    <dsp:sp modelId="{0B1F8D93-851B-4665-A3F0-500125C191CE}">
      <dsp:nvSpPr>
        <dsp:cNvPr id="0" name=""/>
        <dsp:cNvSpPr/>
      </dsp:nvSpPr>
      <dsp:spPr>
        <a:xfrm>
          <a:off x="1979017" y="0"/>
          <a:ext cx="2194718" cy="540000"/>
        </a:xfrm>
        <a:prstGeom prst="chevron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sp:txBody>
      <dsp:txXfrm>
        <a:off x="2249017" y="0"/>
        <a:ext cx="1654718" cy="540000"/>
      </dsp:txXfrm>
    </dsp:sp>
    <dsp:sp modelId="{257F253D-3AB2-45BB-A78D-19D5EE87F704}">
      <dsp:nvSpPr>
        <dsp:cNvPr id="0" name=""/>
        <dsp:cNvSpPr/>
      </dsp:nvSpPr>
      <dsp:spPr>
        <a:xfrm>
          <a:off x="3954264" y="0"/>
          <a:ext cx="2194718" cy="540000"/>
        </a:xfrm>
        <a:prstGeom prst="chevron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Satz </a:t>
          </a:r>
        </a:p>
      </dsp:txBody>
      <dsp:txXfrm>
        <a:off x="4224264" y="0"/>
        <a:ext cx="1654718" cy="540000"/>
      </dsp:txXfrm>
    </dsp:sp>
    <dsp:sp modelId="{CCDC9674-9D81-4227-BEBC-144D90D2C95B}">
      <dsp:nvSpPr>
        <dsp:cNvPr id="0" name=""/>
        <dsp:cNvSpPr/>
      </dsp:nvSpPr>
      <dsp:spPr>
        <a:xfrm>
          <a:off x="5929510" y="0"/>
          <a:ext cx="2194718" cy="540000"/>
        </a:xfrm>
        <a:prstGeom prst="chevron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sp:txBody>
      <dsp:txXfrm>
        <a:off x="6199510" y="0"/>
        <a:ext cx="1654718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8167-03A9-45AA-8500-F490DEB08ADC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3A61-1A3D-42B8-91F4-D43693006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3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HIER BESPREFCHEN WIE ZU GESTALTEN </a:t>
            </a:r>
            <a:r>
              <a:rPr lang="de-DE" sz="12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MUSIK FETZIG MOTIVIEREND IRGENDWIE </a:t>
            </a:r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43A61-1A3D-42B8-91F4-D43693006EE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65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5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9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60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2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berufssprache-deutsch.bayern.de/fileadmin/user_upload/BSD/Uploads_BSD_und_BV/BSD_Unterrichtsprinzip/Sprachsensible_Unterrichtsgestaltung/Animationen/Film_Textebene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microsoft.com/office/2007/relationships/hdphoto" Target="../media/hdphoto1.wdp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6A915AA8-ABA5-AEDE-0232-0ABC4F37EB0A}"/>
              </a:ext>
            </a:extLst>
          </p:cNvPr>
          <p:cNvSpPr/>
          <p:nvPr/>
        </p:nvSpPr>
        <p:spPr>
          <a:xfrm>
            <a:off x="-155795" y="739084"/>
            <a:ext cx="3666258" cy="55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3BF8D80-9CB7-0B9A-D4CD-F3666D0224AD}"/>
              </a:ext>
            </a:extLst>
          </p:cNvPr>
          <p:cNvSpPr/>
          <p:nvPr/>
        </p:nvSpPr>
        <p:spPr>
          <a:xfrm>
            <a:off x="3729" y="774520"/>
            <a:ext cx="3436883" cy="5323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">
            <a:extLst>
              <a:ext uri="{FF2B5EF4-FFF2-40B4-BE49-F238E27FC236}">
                <a16:creationId xmlns:a16="http://schemas.microsoft.com/office/drawing/2014/main" id="{C5F1A7C7-16A5-BE16-0FAC-73F4883249CC}"/>
              </a:ext>
            </a:extLst>
          </p:cNvPr>
          <p:cNvSpPr txBox="1"/>
          <p:nvPr/>
        </p:nvSpPr>
        <p:spPr>
          <a:xfrm>
            <a:off x="811804" y="6184586"/>
            <a:ext cx="2626581" cy="506292"/>
          </a:xfrm>
          <a:prstGeom prst="rect">
            <a:avLst/>
          </a:prstGeom>
          <a:gradFill flip="none" rotWithShape="1">
            <a:gsLst>
              <a:gs pos="0">
                <a:srgbClr val="E6AF00">
                  <a:tint val="66000"/>
                  <a:satMod val="160000"/>
                </a:srgbClr>
              </a:gs>
              <a:gs pos="50000">
                <a:srgbClr val="E6AF00">
                  <a:tint val="44500"/>
                  <a:satMod val="160000"/>
                </a:srgbClr>
              </a:gs>
              <a:gs pos="100000">
                <a:srgbClr val="E6A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de-DE" sz="2000" i="1" dirty="0">
                <a:solidFill>
                  <a:srgbClr val="009999"/>
                </a:solidFill>
              </a:rPr>
              <a:t>Besser verstehen!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A5C021-8FA4-F0CF-AC78-0D7FF03603EB}"/>
              </a:ext>
            </a:extLst>
          </p:cNvPr>
          <p:cNvSpPr/>
          <p:nvPr/>
        </p:nvSpPr>
        <p:spPr>
          <a:xfrm>
            <a:off x="3868208" y="3721899"/>
            <a:ext cx="7315200" cy="3656476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Ein Bild, das Schrift, Grafiken, Logo, Symbol enthält.&#10;&#10;Automatisch generierte Beschreibung">
            <a:extLst>
              <a:ext uri="{FF2B5EF4-FFF2-40B4-BE49-F238E27FC236}">
                <a16:creationId xmlns:a16="http://schemas.microsoft.com/office/drawing/2014/main" id="{3CCC62E0-24E0-C079-2B8F-EB33339944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55" y="6101255"/>
            <a:ext cx="751861" cy="751861"/>
          </a:xfrm>
          <a:prstGeom prst="rect">
            <a:avLst/>
          </a:prstGeom>
        </p:spPr>
      </p:pic>
      <p:pic>
        <p:nvPicPr>
          <p:cNvPr id="6" name="Grafik 5" descr="Ein Bild, das Grafiken, Symbol, Grafikdesign, Schrift enthält.&#10;&#10;Automatisch generierte Beschreibung">
            <a:extLst>
              <a:ext uri="{FF2B5EF4-FFF2-40B4-BE49-F238E27FC236}">
                <a16:creationId xmlns:a16="http://schemas.microsoft.com/office/drawing/2014/main" id="{355D427E-C2DE-D74A-928C-B66E8FCA1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" y="5315140"/>
            <a:ext cx="1371968" cy="1471913"/>
          </a:xfrm>
          <a:prstGeom prst="rect">
            <a:avLst/>
          </a:prstGeom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AF68F90-E1EB-9D90-43CD-D09B07D3D084}"/>
              </a:ext>
            </a:extLst>
          </p:cNvPr>
          <p:cNvSpPr txBox="1">
            <a:spLocks/>
          </p:cNvSpPr>
          <p:nvPr/>
        </p:nvSpPr>
        <p:spPr>
          <a:xfrm>
            <a:off x="3868737" y="873252"/>
            <a:ext cx="7313609" cy="51116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Bieten Sie </a:t>
            </a:r>
            <a:r>
              <a:rPr lang="de-DE" sz="1500" b="1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unterschiedliche Zugänge</a:t>
            </a: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zum Fachtext an. 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Strukturieren Sie den Leseprozess in </a:t>
            </a:r>
            <a:r>
              <a:rPr lang="de-DE" sz="1500" b="1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dem Lesen, während des Lesens und nach dem Lesen</a:t>
            </a: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Entlasten Sie das Textverstehen durch passende </a:t>
            </a:r>
            <a:r>
              <a:rPr lang="de-DE" sz="1500" b="1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gestufte Hilfen </a:t>
            </a: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vorstrukturiertes Leseprotokoll).</a:t>
            </a:r>
          </a:p>
          <a:p>
            <a:pPr>
              <a:lnSpc>
                <a:spcPct val="15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Prüfen Sie, ob der Fachtext eine </a:t>
            </a:r>
            <a:r>
              <a:rPr lang="de-DE" sz="1500" b="1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 nachvollziehbare Struktur </a:t>
            </a:r>
            <a:r>
              <a:rPr lang="de-DE" sz="15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aufweist. </a:t>
            </a:r>
            <a:endParaRPr lang="de-DE" sz="1500" strike="no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20000"/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8AB3205-51E7-1571-CE06-D1982437EA14}"/>
              </a:ext>
            </a:extLst>
          </p:cNvPr>
          <p:cNvSpPr txBox="1"/>
          <p:nvPr/>
        </p:nvSpPr>
        <p:spPr>
          <a:xfrm>
            <a:off x="3867147" y="4425877"/>
            <a:ext cx="7315199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i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der Fachtext für Ihre Schülerinnen und Schüler verständlich gelayoutet und sprachsensibel auf Wort-, Satzebene aufbereitet? </a:t>
            </a:r>
          </a:p>
        </p:txBody>
      </p:sp>
      <p:sp>
        <p:nvSpPr>
          <p:cNvPr id="35" name="Titel 1">
            <a:extLst>
              <a:ext uri="{FF2B5EF4-FFF2-40B4-BE49-F238E27FC236}">
                <a16:creationId xmlns:a16="http://schemas.microsoft.com/office/drawing/2014/main" id="{8AED0DC9-AB55-475D-5D07-8ABA55662BE4}"/>
              </a:ext>
            </a:extLst>
          </p:cNvPr>
          <p:cNvSpPr txBox="1">
            <a:spLocks/>
          </p:cNvSpPr>
          <p:nvPr/>
        </p:nvSpPr>
        <p:spPr>
          <a:xfrm>
            <a:off x="10882" y="767624"/>
            <a:ext cx="3436883" cy="5355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Merkmale eines sprachsensiblen Fachtextes </a:t>
            </a:r>
          </a:p>
        </p:txBody>
      </p:sp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7E062CD1-74A3-23FA-64CA-2BC25E83B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619961"/>
              </p:ext>
            </p:extLst>
          </p:nvPr>
        </p:nvGraphicFramePr>
        <p:xfrm>
          <a:off x="3510895" y="5542007"/>
          <a:ext cx="8128000" cy="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2" name="Grafik 31">
            <a:extLst>
              <a:ext uri="{FF2B5EF4-FFF2-40B4-BE49-F238E27FC236}">
                <a16:creationId xmlns:a16="http://schemas.microsoft.com/office/drawing/2014/main" id="{CFA1A496-9F7D-F271-8078-6B0A40570817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8400" y="72667"/>
            <a:ext cx="649182" cy="639704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7CB41481-194C-A46A-63EB-6138B26961F1}"/>
              </a:ext>
            </a:extLst>
          </p:cNvPr>
          <p:cNvSpPr txBox="1"/>
          <p:nvPr/>
        </p:nvSpPr>
        <p:spPr>
          <a:xfrm>
            <a:off x="10630894" y="161651"/>
            <a:ext cx="156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solidFill>
                  <a:srgbClr val="009999"/>
                </a:solidFill>
              </a:rPr>
              <a:t>Checkliste</a:t>
            </a:r>
          </a:p>
        </p:txBody>
      </p:sp>
      <p:pic>
        <p:nvPicPr>
          <p:cNvPr id="2" name="Grafik 1">
            <a:hlinkClick r:id="rId12"/>
            <a:extLst>
              <a:ext uri="{FF2B5EF4-FFF2-40B4-BE49-F238E27FC236}">
                <a16:creationId xmlns:a16="http://schemas.microsoft.com/office/drawing/2014/main" id="{02795A08-2198-495F-A206-048E13A2C0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51493" y="490927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heme/theme1.xml><?xml version="1.0" encoding="utf-8"?>
<a:theme xmlns:a="http://schemas.openxmlformats.org/drawingml/2006/main" name="Rahmen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95</Words>
  <Application>Microsoft Office PowerPoint</Application>
  <PresentationFormat>Breitbild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Wingdings</vt:lpstr>
      <vt:lpstr>Wingdings 2</vt:lpstr>
      <vt:lpstr>Rahmen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Grundlegendes</dc:title>
  <dc:creator>Oppermann, Dominik</dc:creator>
  <cp:lastModifiedBy>Hoffmann, Martina</cp:lastModifiedBy>
  <cp:revision>37</cp:revision>
  <cp:lastPrinted>2023-11-27T18:40:55Z</cp:lastPrinted>
  <dcterms:created xsi:type="dcterms:W3CDTF">2023-05-24T09:20:57Z</dcterms:created>
  <dcterms:modified xsi:type="dcterms:W3CDTF">2024-02-01T11:19:57Z</dcterms:modified>
</cp:coreProperties>
</file>